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58" r:id="rId4"/>
    <p:sldId id="263" r:id="rId5"/>
    <p:sldId id="264" r:id="rId6"/>
    <p:sldId id="265" r:id="rId7"/>
    <p:sldId id="269" r:id="rId8"/>
    <p:sldId id="271" r:id="rId9"/>
    <p:sldId id="273" r:id="rId10"/>
    <p:sldId id="266" r:id="rId11"/>
    <p:sldId id="261" r:id="rId12"/>
    <p:sldId id="274" r:id="rId13"/>
    <p:sldId id="270" r:id="rId14"/>
    <p:sldId id="267" r:id="rId15"/>
    <p:sldId id="275" r:id="rId16"/>
    <p:sldId id="276" r:id="rId17"/>
    <p:sldId id="268" r:id="rId18"/>
    <p:sldId id="277" r:id="rId19"/>
    <p:sldId id="257" r:id="rId20"/>
    <p:sldId id="278" r:id="rId21"/>
    <p:sldId id="272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4D4C65-3D66-4094-9805-87B29B8D723C}" v="53" dt="2021-11-03T20:27:56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70627" autoAdjust="0"/>
  </p:normalViewPr>
  <p:slideViewPr>
    <p:cSldViewPr snapToGrid="0">
      <p:cViewPr varScale="1">
        <p:scale>
          <a:sx n="66" d="100"/>
          <a:sy n="66" d="100"/>
        </p:scale>
        <p:origin x="78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Jensen" userId="fff58f1bd9f31219" providerId="LiveId" clId="{0B4D4C65-3D66-4094-9805-87B29B8D723C}"/>
    <pc:docChg chg="undo custSel addSld modSld sldOrd">
      <pc:chgData name="Jacob Jensen" userId="fff58f1bd9f31219" providerId="LiveId" clId="{0B4D4C65-3D66-4094-9805-87B29B8D723C}" dt="2021-11-03T20:41:40.415" v="623" actId="20577"/>
      <pc:docMkLst>
        <pc:docMk/>
      </pc:docMkLst>
      <pc:sldChg chg="addSp modSp mod">
        <pc:chgData name="Jacob Jensen" userId="fff58f1bd9f31219" providerId="LiveId" clId="{0B4D4C65-3D66-4094-9805-87B29B8D723C}" dt="2021-11-03T20:41:40.415" v="623" actId="20577"/>
        <pc:sldMkLst>
          <pc:docMk/>
          <pc:sldMk cId="458362297" sldId="257"/>
        </pc:sldMkLst>
        <pc:spChg chg="add mod">
          <ac:chgData name="Jacob Jensen" userId="fff58f1bd9f31219" providerId="LiveId" clId="{0B4D4C65-3D66-4094-9805-87B29B8D723C}" dt="2021-11-03T20:41:40.415" v="623" actId="20577"/>
          <ac:spMkLst>
            <pc:docMk/>
            <pc:sldMk cId="458362297" sldId="257"/>
            <ac:spMk id="10" creationId="{E3ECA8A1-F170-4EFE-B31F-32AAE29E928E}"/>
          </ac:spMkLst>
        </pc:spChg>
      </pc:sldChg>
      <pc:sldChg chg="modSp mod">
        <pc:chgData name="Jacob Jensen" userId="fff58f1bd9f31219" providerId="LiveId" clId="{0B4D4C65-3D66-4094-9805-87B29B8D723C}" dt="2021-11-02T22:45:31.801" v="508" actId="14826"/>
        <pc:sldMkLst>
          <pc:docMk/>
          <pc:sldMk cId="4200979028" sldId="258"/>
        </pc:sldMkLst>
        <pc:picChg chg="mod">
          <ac:chgData name="Jacob Jensen" userId="fff58f1bd9f31219" providerId="LiveId" clId="{0B4D4C65-3D66-4094-9805-87B29B8D723C}" dt="2021-11-02T22:45:31.801" v="508" actId="14826"/>
          <ac:picMkLst>
            <pc:docMk/>
            <pc:sldMk cId="4200979028" sldId="258"/>
            <ac:picMk id="4" creationId="{BCB941B0-945F-40F4-B826-83BA27D2F1C7}"/>
          </ac:picMkLst>
        </pc:picChg>
      </pc:sldChg>
      <pc:sldChg chg="addSp modSp mod">
        <pc:chgData name="Jacob Jensen" userId="fff58f1bd9f31219" providerId="LiveId" clId="{0B4D4C65-3D66-4094-9805-87B29B8D723C}" dt="2021-11-02T22:45:47.870" v="509" actId="14826"/>
        <pc:sldMkLst>
          <pc:docMk/>
          <pc:sldMk cId="3910752709" sldId="263"/>
        </pc:sldMkLst>
        <pc:picChg chg="add mod">
          <ac:chgData name="Jacob Jensen" userId="fff58f1bd9f31219" providerId="LiveId" clId="{0B4D4C65-3D66-4094-9805-87B29B8D723C}" dt="2021-11-02T22:45:47.870" v="509" actId="14826"/>
          <ac:picMkLst>
            <pc:docMk/>
            <pc:sldMk cId="3910752709" sldId="263"/>
            <ac:picMk id="5" creationId="{480FAA8F-CC7E-4B29-B36E-F03435DAB9D2}"/>
          </ac:picMkLst>
        </pc:picChg>
      </pc:sldChg>
      <pc:sldChg chg="addSp delSp modSp mod">
        <pc:chgData name="Jacob Jensen" userId="fff58f1bd9f31219" providerId="LiveId" clId="{0B4D4C65-3D66-4094-9805-87B29B8D723C}" dt="2021-11-02T22:46:11.618" v="510" actId="14826"/>
        <pc:sldMkLst>
          <pc:docMk/>
          <pc:sldMk cId="3403384509" sldId="264"/>
        </pc:sldMkLst>
        <pc:picChg chg="add del mod">
          <ac:chgData name="Jacob Jensen" userId="fff58f1bd9f31219" providerId="LiveId" clId="{0B4D4C65-3D66-4094-9805-87B29B8D723C}" dt="2021-11-01T17:05:46.063" v="337" actId="478"/>
          <ac:picMkLst>
            <pc:docMk/>
            <pc:sldMk cId="3403384509" sldId="264"/>
            <ac:picMk id="5" creationId="{3E8714F6-9638-46E2-9D1D-116FB5F94D61}"/>
          </ac:picMkLst>
        </pc:picChg>
        <pc:picChg chg="add mod">
          <ac:chgData name="Jacob Jensen" userId="fff58f1bd9f31219" providerId="LiveId" clId="{0B4D4C65-3D66-4094-9805-87B29B8D723C}" dt="2021-11-02T22:46:11.618" v="510" actId="14826"/>
          <ac:picMkLst>
            <pc:docMk/>
            <pc:sldMk cId="3403384509" sldId="264"/>
            <ac:picMk id="8" creationId="{5328732B-BEAE-4C1C-9518-7C7511F812AD}"/>
          </ac:picMkLst>
        </pc:picChg>
      </pc:sldChg>
      <pc:sldChg chg="addSp delSp modSp mod">
        <pc:chgData name="Jacob Jensen" userId="fff58f1bd9f31219" providerId="LiveId" clId="{0B4D4C65-3D66-4094-9805-87B29B8D723C}" dt="2021-11-02T22:46:29.877" v="511" actId="14826"/>
        <pc:sldMkLst>
          <pc:docMk/>
          <pc:sldMk cId="1654556509" sldId="265"/>
        </pc:sldMkLst>
        <pc:spChg chg="mod">
          <ac:chgData name="Jacob Jensen" userId="fff58f1bd9f31219" providerId="LiveId" clId="{0B4D4C65-3D66-4094-9805-87B29B8D723C}" dt="2021-11-02T22:38:09.544" v="506" actId="404"/>
          <ac:spMkLst>
            <pc:docMk/>
            <pc:sldMk cId="1654556509" sldId="265"/>
            <ac:spMk id="2" creationId="{A98357FE-109E-4D97-9B28-68FCFB1517F0}"/>
          </ac:spMkLst>
        </pc:spChg>
        <pc:picChg chg="add del mod">
          <ac:chgData name="Jacob Jensen" userId="fff58f1bd9f31219" providerId="LiveId" clId="{0B4D4C65-3D66-4094-9805-87B29B8D723C}" dt="2021-11-01T17:06:07.849" v="340" actId="478"/>
          <ac:picMkLst>
            <pc:docMk/>
            <pc:sldMk cId="1654556509" sldId="265"/>
            <ac:picMk id="5" creationId="{B5D1549E-ADA7-4123-8E01-6BC99E0F026B}"/>
          </ac:picMkLst>
        </pc:picChg>
        <pc:picChg chg="add mod">
          <ac:chgData name="Jacob Jensen" userId="fff58f1bd9f31219" providerId="LiveId" clId="{0B4D4C65-3D66-4094-9805-87B29B8D723C}" dt="2021-11-02T22:46:29.877" v="511" actId="14826"/>
          <ac:picMkLst>
            <pc:docMk/>
            <pc:sldMk cId="1654556509" sldId="265"/>
            <ac:picMk id="7" creationId="{BE25CDB6-2054-47C6-83E6-19E420DFD71B}"/>
          </ac:picMkLst>
        </pc:picChg>
      </pc:sldChg>
      <pc:sldChg chg="addSp modSp mod">
        <pc:chgData name="Jacob Jensen" userId="fff58f1bd9f31219" providerId="LiveId" clId="{0B4D4C65-3D66-4094-9805-87B29B8D723C}" dt="2021-11-02T22:47:14.097" v="521" actId="1076"/>
        <pc:sldMkLst>
          <pc:docMk/>
          <pc:sldMk cId="3978863631" sldId="266"/>
        </pc:sldMkLst>
        <pc:picChg chg="mod">
          <ac:chgData name="Jacob Jensen" userId="fff58f1bd9f31219" providerId="LiveId" clId="{0B4D4C65-3D66-4094-9805-87B29B8D723C}" dt="2021-11-02T22:47:08.737" v="519" actId="1076"/>
          <ac:picMkLst>
            <pc:docMk/>
            <pc:sldMk cId="3978863631" sldId="266"/>
            <ac:picMk id="4" creationId="{A79DA62C-A3B7-426F-882F-A3B59C030347}"/>
          </ac:picMkLst>
        </pc:picChg>
        <pc:picChg chg="add mod">
          <ac:chgData name="Jacob Jensen" userId="fff58f1bd9f31219" providerId="LiveId" clId="{0B4D4C65-3D66-4094-9805-87B29B8D723C}" dt="2021-11-02T22:47:14.097" v="521" actId="1076"/>
          <ac:picMkLst>
            <pc:docMk/>
            <pc:sldMk cId="3978863631" sldId="266"/>
            <ac:picMk id="5" creationId="{9C31D67E-DE37-4663-B90A-6BA3B47C3D93}"/>
          </ac:picMkLst>
        </pc:picChg>
      </pc:sldChg>
      <pc:sldChg chg="modSp mod">
        <pc:chgData name="Jacob Jensen" userId="fff58f1bd9f31219" providerId="LiveId" clId="{0B4D4C65-3D66-4094-9805-87B29B8D723C}" dt="2021-11-01T16:25:45.903" v="149" actId="207"/>
        <pc:sldMkLst>
          <pc:docMk/>
          <pc:sldMk cId="1371714570" sldId="267"/>
        </pc:sldMkLst>
        <pc:spChg chg="mod">
          <ac:chgData name="Jacob Jensen" userId="fff58f1bd9f31219" providerId="LiveId" clId="{0B4D4C65-3D66-4094-9805-87B29B8D723C}" dt="2021-11-01T16:25:45.903" v="149" actId="207"/>
          <ac:spMkLst>
            <pc:docMk/>
            <pc:sldMk cId="1371714570" sldId="267"/>
            <ac:spMk id="3" creationId="{1256F407-1D45-49CA-848A-E29E60CCAA8D}"/>
          </ac:spMkLst>
        </pc:spChg>
      </pc:sldChg>
      <pc:sldChg chg="addSp modSp">
        <pc:chgData name="Jacob Jensen" userId="fff58f1bd9f31219" providerId="LiveId" clId="{0B4D4C65-3D66-4094-9805-87B29B8D723C}" dt="2021-11-02T22:46:36.715" v="512"/>
        <pc:sldMkLst>
          <pc:docMk/>
          <pc:sldMk cId="63854707" sldId="269"/>
        </pc:sldMkLst>
        <pc:picChg chg="add mod">
          <ac:chgData name="Jacob Jensen" userId="fff58f1bd9f31219" providerId="LiveId" clId="{0B4D4C65-3D66-4094-9805-87B29B8D723C}" dt="2021-11-01T17:06:26.316" v="342"/>
          <ac:picMkLst>
            <pc:docMk/>
            <pc:sldMk cId="63854707" sldId="269"/>
            <ac:picMk id="17" creationId="{167EA6FE-D27C-4CEB-89D4-93965DC78BCF}"/>
          </ac:picMkLst>
        </pc:picChg>
        <pc:picChg chg="add mod">
          <ac:chgData name="Jacob Jensen" userId="fff58f1bd9f31219" providerId="LiveId" clId="{0B4D4C65-3D66-4094-9805-87B29B8D723C}" dt="2021-11-02T22:46:36.715" v="512"/>
          <ac:picMkLst>
            <pc:docMk/>
            <pc:sldMk cId="63854707" sldId="269"/>
            <ac:picMk id="18" creationId="{47A08482-F17A-42B2-A9A2-6A584B691AF2}"/>
          </ac:picMkLst>
        </pc:picChg>
      </pc:sldChg>
      <pc:sldChg chg="addSp delSp modSp mod">
        <pc:chgData name="Jacob Jensen" userId="fff58f1bd9f31219" providerId="LiveId" clId="{0B4D4C65-3D66-4094-9805-87B29B8D723C}" dt="2021-11-01T16:24:02.024" v="147" actId="1076"/>
        <pc:sldMkLst>
          <pc:docMk/>
          <pc:sldMk cId="1937275131" sldId="270"/>
        </pc:sldMkLst>
        <pc:spChg chg="add mod">
          <ac:chgData name="Jacob Jensen" userId="fff58f1bd9f31219" providerId="LiveId" clId="{0B4D4C65-3D66-4094-9805-87B29B8D723C}" dt="2021-11-01T16:24:02.024" v="147" actId="1076"/>
          <ac:spMkLst>
            <pc:docMk/>
            <pc:sldMk cId="1937275131" sldId="270"/>
            <ac:spMk id="9" creationId="{C1AEE04A-A232-43C0-994B-5F520284E230}"/>
          </ac:spMkLst>
        </pc:spChg>
        <pc:picChg chg="add del mod">
          <ac:chgData name="Jacob Jensen" userId="fff58f1bd9f31219" providerId="LiveId" clId="{0B4D4C65-3D66-4094-9805-87B29B8D723C}" dt="2021-11-01T16:23:28.037" v="126" actId="478"/>
          <ac:picMkLst>
            <pc:docMk/>
            <pc:sldMk cId="1937275131" sldId="270"/>
            <ac:picMk id="6" creationId="{420A83CE-344E-4C14-BB75-0A2717DB3541}"/>
          </ac:picMkLst>
        </pc:picChg>
        <pc:picChg chg="add del mod">
          <ac:chgData name="Jacob Jensen" userId="fff58f1bd9f31219" providerId="LiveId" clId="{0B4D4C65-3D66-4094-9805-87B29B8D723C}" dt="2021-11-01T16:23:05.072" v="125" actId="478"/>
          <ac:picMkLst>
            <pc:docMk/>
            <pc:sldMk cId="1937275131" sldId="270"/>
            <ac:picMk id="8" creationId="{5ED0A748-76FF-4614-A450-BABACE01DC4F}"/>
          </ac:picMkLst>
        </pc:picChg>
      </pc:sldChg>
      <pc:sldChg chg="addSp modSp">
        <pc:chgData name="Jacob Jensen" userId="fff58f1bd9f31219" providerId="LiveId" clId="{0B4D4C65-3D66-4094-9805-87B29B8D723C}" dt="2021-11-02T22:46:41.067" v="513"/>
        <pc:sldMkLst>
          <pc:docMk/>
          <pc:sldMk cId="2442301280" sldId="271"/>
        </pc:sldMkLst>
        <pc:picChg chg="add mod">
          <ac:chgData name="Jacob Jensen" userId="fff58f1bd9f31219" providerId="LiveId" clId="{0B4D4C65-3D66-4094-9805-87B29B8D723C}" dt="2021-11-01T17:06:28.705" v="343"/>
          <ac:picMkLst>
            <pc:docMk/>
            <pc:sldMk cId="2442301280" sldId="271"/>
            <ac:picMk id="7" creationId="{34F737D5-8EBB-46CA-AD09-A7A1E4C72ECA}"/>
          </ac:picMkLst>
        </pc:picChg>
        <pc:picChg chg="add mod">
          <ac:chgData name="Jacob Jensen" userId="fff58f1bd9f31219" providerId="LiveId" clId="{0B4D4C65-3D66-4094-9805-87B29B8D723C}" dt="2021-11-02T22:46:41.067" v="513"/>
          <ac:picMkLst>
            <pc:docMk/>
            <pc:sldMk cId="2442301280" sldId="271"/>
            <ac:picMk id="8" creationId="{F12F1D8F-3D2D-4DC3-A05D-4E93D72C35DB}"/>
          </ac:picMkLst>
        </pc:picChg>
      </pc:sldChg>
      <pc:sldChg chg="modSp mod ord">
        <pc:chgData name="Jacob Jensen" userId="fff58f1bd9f31219" providerId="LiveId" clId="{0B4D4C65-3D66-4094-9805-87B29B8D723C}" dt="2021-11-01T14:02:06.873" v="23" actId="1076"/>
        <pc:sldMkLst>
          <pc:docMk/>
          <pc:sldMk cId="609436034" sldId="272"/>
        </pc:sldMkLst>
        <pc:spChg chg="mod">
          <ac:chgData name="Jacob Jensen" userId="fff58f1bd9f31219" providerId="LiveId" clId="{0B4D4C65-3D66-4094-9805-87B29B8D723C}" dt="2021-11-01T14:02:06.873" v="23" actId="1076"/>
          <ac:spMkLst>
            <pc:docMk/>
            <pc:sldMk cId="609436034" sldId="272"/>
            <ac:spMk id="6" creationId="{043C858E-1E13-444D-989F-D87AFD8D996C}"/>
          </ac:spMkLst>
        </pc:spChg>
      </pc:sldChg>
      <pc:sldChg chg="addSp modSp">
        <pc:chgData name="Jacob Jensen" userId="fff58f1bd9f31219" providerId="LiveId" clId="{0B4D4C65-3D66-4094-9805-87B29B8D723C}" dt="2021-11-02T22:46:44.544" v="514"/>
        <pc:sldMkLst>
          <pc:docMk/>
          <pc:sldMk cId="1241277047" sldId="273"/>
        </pc:sldMkLst>
        <pc:picChg chg="add mod">
          <ac:chgData name="Jacob Jensen" userId="fff58f1bd9f31219" providerId="LiveId" clId="{0B4D4C65-3D66-4094-9805-87B29B8D723C}" dt="2021-11-01T17:06:31.009" v="344"/>
          <ac:picMkLst>
            <pc:docMk/>
            <pc:sldMk cId="1241277047" sldId="273"/>
            <ac:picMk id="6" creationId="{36DBAC7C-ED4D-44FF-8C9A-AAB674D9F8E4}"/>
          </ac:picMkLst>
        </pc:picChg>
        <pc:picChg chg="add mod">
          <ac:chgData name="Jacob Jensen" userId="fff58f1bd9f31219" providerId="LiveId" clId="{0B4D4C65-3D66-4094-9805-87B29B8D723C}" dt="2021-11-02T22:46:44.544" v="514"/>
          <ac:picMkLst>
            <pc:docMk/>
            <pc:sldMk cId="1241277047" sldId="273"/>
            <ac:picMk id="8" creationId="{79D402D1-E501-4F73-A9EE-CBF9EDA97087}"/>
          </ac:picMkLst>
        </pc:picChg>
      </pc:sldChg>
      <pc:sldChg chg="addSp delSp modSp mod modNotesTx">
        <pc:chgData name="Jacob Jensen" userId="fff58f1bd9f31219" providerId="LiveId" clId="{0B4D4C65-3D66-4094-9805-87B29B8D723C}" dt="2021-11-02T22:29:04.001" v="486" actId="20577"/>
        <pc:sldMkLst>
          <pc:docMk/>
          <pc:sldMk cId="3177320533" sldId="274"/>
        </pc:sldMkLst>
        <pc:spChg chg="mod">
          <ac:chgData name="Jacob Jensen" userId="fff58f1bd9f31219" providerId="LiveId" clId="{0B4D4C65-3D66-4094-9805-87B29B8D723C}" dt="2021-11-02T22:27:52.330" v="458" actId="14100"/>
          <ac:spMkLst>
            <pc:docMk/>
            <pc:sldMk cId="3177320533" sldId="274"/>
            <ac:spMk id="21" creationId="{2BCEA9B8-85A8-4619-B271-F9A0C7B87E51}"/>
          </ac:spMkLst>
        </pc:spChg>
        <pc:spChg chg="del">
          <ac:chgData name="Jacob Jensen" userId="fff58f1bd9f31219" providerId="LiveId" clId="{0B4D4C65-3D66-4094-9805-87B29B8D723C}" dt="2021-11-02T22:23:33.066" v="358" actId="478"/>
          <ac:spMkLst>
            <pc:docMk/>
            <pc:sldMk cId="3177320533" sldId="274"/>
            <ac:spMk id="23" creationId="{F07D6442-11A4-49A8-81E8-91FBA5186BEA}"/>
          </ac:spMkLst>
        </pc:spChg>
        <pc:spChg chg="add mod">
          <ac:chgData name="Jacob Jensen" userId="fff58f1bd9f31219" providerId="LiveId" clId="{0B4D4C65-3D66-4094-9805-87B29B8D723C}" dt="2021-11-02T22:27:04.056" v="428" actId="1076"/>
          <ac:spMkLst>
            <pc:docMk/>
            <pc:sldMk cId="3177320533" sldId="274"/>
            <ac:spMk id="26" creationId="{934D8354-D526-4372-897C-1BEA27545FC5}"/>
          </ac:spMkLst>
        </pc:spChg>
        <pc:spChg chg="add mod">
          <ac:chgData name="Jacob Jensen" userId="fff58f1bd9f31219" providerId="LiveId" clId="{0B4D4C65-3D66-4094-9805-87B29B8D723C}" dt="2021-11-02T22:27:56.795" v="462" actId="20577"/>
          <ac:spMkLst>
            <pc:docMk/>
            <pc:sldMk cId="3177320533" sldId="274"/>
            <ac:spMk id="28" creationId="{0816C6B3-4F64-4099-8F49-0AB4731B03C3}"/>
          </ac:spMkLst>
        </pc:spChg>
        <pc:grpChg chg="del">
          <ac:chgData name="Jacob Jensen" userId="fff58f1bd9f31219" providerId="LiveId" clId="{0B4D4C65-3D66-4094-9805-87B29B8D723C}" dt="2021-11-02T22:23:39.090" v="359" actId="478"/>
          <ac:grpSpMkLst>
            <pc:docMk/>
            <pc:sldMk cId="3177320533" sldId="274"/>
            <ac:grpSpMk id="25" creationId="{F2DE067F-B81E-4A19-9C84-CE38FAEAA297}"/>
          </ac:grpSpMkLst>
        </pc:grpChg>
        <pc:picChg chg="mod">
          <ac:chgData name="Jacob Jensen" userId="fff58f1bd9f31219" providerId="LiveId" clId="{0B4D4C65-3D66-4094-9805-87B29B8D723C}" dt="2021-11-02T22:23:56.082" v="366" actId="1076"/>
          <ac:picMkLst>
            <pc:docMk/>
            <pc:sldMk cId="3177320533" sldId="274"/>
            <ac:picMk id="22" creationId="{0861BE4D-A719-4E64-AF54-50FF29F8ED79}"/>
          </ac:picMkLst>
        </pc:picChg>
        <pc:picChg chg="mod">
          <ac:chgData name="Jacob Jensen" userId="fff58f1bd9f31219" providerId="LiveId" clId="{0B4D4C65-3D66-4094-9805-87B29B8D723C}" dt="2021-11-02T22:23:52.369" v="364" actId="1076"/>
          <ac:picMkLst>
            <pc:docMk/>
            <pc:sldMk cId="3177320533" sldId="274"/>
            <ac:picMk id="27" creationId="{FC06790F-57C7-4401-9DD2-385870528E82}"/>
          </ac:picMkLst>
        </pc:picChg>
        <pc:picChg chg="add mod">
          <ac:chgData name="Jacob Jensen" userId="fff58f1bd9f31219" providerId="LiveId" clId="{0B4D4C65-3D66-4094-9805-87B29B8D723C}" dt="2021-11-02T22:27:05.416" v="429" actId="1076"/>
          <ac:picMkLst>
            <pc:docMk/>
            <pc:sldMk cId="3177320533" sldId="274"/>
            <ac:picMk id="1026" creationId="{9251A1F3-77E2-41FF-81D3-49F3A23C2B3B}"/>
          </ac:picMkLst>
        </pc:picChg>
      </pc:sldChg>
      <pc:sldChg chg="addSp modSp new mod ord modNotesTx">
        <pc:chgData name="Jacob Jensen" userId="fff58f1bd9f31219" providerId="LiveId" clId="{0B4D4C65-3D66-4094-9805-87B29B8D723C}" dt="2021-11-01T17:14:53.382" v="357" actId="20577"/>
        <pc:sldMkLst>
          <pc:docMk/>
          <pc:sldMk cId="2273902232" sldId="278"/>
        </pc:sldMkLst>
        <pc:spChg chg="mod">
          <ac:chgData name="Jacob Jensen" userId="fff58f1bd9f31219" providerId="LiveId" clId="{0B4D4C65-3D66-4094-9805-87B29B8D723C}" dt="2021-11-01T14:02:03.406" v="22" actId="113"/>
          <ac:spMkLst>
            <pc:docMk/>
            <pc:sldMk cId="2273902232" sldId="278"/>
            <ac:spMk id="2" creationId="{33CF35A6-DE81-4D08-A333-B263311E9BC2}"/>
          </ac:spMkLst>
        </pc:spChg>
        <pc:spChg chg="mod">
          <ac:chgData name="Jacob Jensen" userId="fff58f1bd9f31219" providerId="LiveId" clId="{0B4D4C65-3D66-4094-9805-87B29B8D723C}" dt="2021-11-01T17:14:53.382" v="357" actId="20577"/>
          <ac:spMkLst>
            <pc:docMk/>
            <pc:sldMk cId="2273902232" sldId="278"/>
            <ac:spMk id="3" creationId="{FF98AC61-BB3F-4C02-AFCD-AB7C10A48AA4}"/>
          </ac:spMkLst>
        </pc:spChg>
        <pc:spChg chg="add mod">
          <ac:chgData name="Jacob Jensen" userId="fff58f1bd9f31219" providerId="LiveId" clId="{0B4D4C65-3D66-4094-9805-87B29B8D723C}" dt="2021-11-01T14:02:09.168" v="24"/>
          <ac:spMkLst>
            <pc:docMk/>
            <pc:sldMk cId="2273902232" sldId="278"/>
            <ac:spMk id="4" creationId="{7BA7C8B0-F790-4A74-9598-FF8F38A28F2F}"/>
          </ac:spMkLst>
        </pc:spChg>
      </pc:sldChg>
      <pc:sldChg chg="addSp delSp modSp add mod">
        <pc:chgData name="Jacob Jensen" userId="fff58f1bd9f31219" providerId="LiveId" clId="{0B4D4C65-3D66-4094-9805-87B29B8D723C}" dt="2021-11-01T17:14:20.488" v="347" actId="1076"/>
        <pc:sldMkLst>
          <pc:docMk/>
          <pc:sldMk cId="2527454867" sldId="279"/>
        </pc:sldMkLst>
        <pc:spChg chg="mod">
          <ac:chgData name="Jacob Jensen" userId="fff58f1bd9f31219" providerId="LiveId" clId="{0B4D4C65-3D66-4094-9805-87B29B8D723C}" dt="2021-11-01T16:27:31.906" v="184" actId="20577"/>
          <ac:spMkLst>
            <pc:docMk/>
            <pc:sldMk cId="2527454867" sldId="279"/>
            <ac:spMk id="2" creationId="{33CF35A6-DE81-4D08-A333-B263311E9BC2}"/>
          </ac:spMkLst>
        </pc:spChg>
        <pc:spChg chg="mod">
          <ac:chgData name="Jacob Jensen" userId="fff58f1bd9f31219" providerId="LiveId" clId="{0B4D4C65-3D66-4094-9805-87B29B8D723C}" dt="2021-11-01T16:30:54.671" v="321" actId="20577"/>
          <ac:spMkLst>
            <pc:docMk/>
            <pc:sldMk cId="2527454867" sldId="279"/>
            <ac:spMk id="3" creationId="{FF98AC61-BB3F-4C02-AFCD-AB7C10A48AA4}"/>
          </ac:spMkLst>
        </pc:spChg>
        <pc:spChg chg="add del">
          <ac:chgData name="Jacob Jensen" userId="fff58f1bd9f31219" providerId="LiveId" clId="{0B4D4C65-3D66-4094-9805-87B29B8D723C}" dt="2021-11-01T16:28:32.312" v="202" actId="478"/>
          <ac:spMkLst>
            <pc:docMk/>
            <pc:sldMk cId="2527454867" sldId="279"/>
            <ac:spMk id="5" creationId="{7F231F39-2CF7-4143-9377-7FFA55D9B563}"/>
          </ac:spMkLst>
        </pc:spChg>
        <pc:spChg chg="add del">
          <ac:chgData name="Jacob Jensen" userId="fff58f1bd9f31219" providerId="LiveId" clId="{0B4D4C65-3D66-4094-9805-87B29B8D723C}" dt="2021-11-01T16:28:34.383" v="204" actId="478"/>
          <ac:spMkLst>
            <pc:docMk/>
            <pc:sldMk cId="2527454867" sldId="279"/>
            <ac:spMk id="6" creationId="{2A0ACDB0-D228-4E81-90C2-472E0E9B69CF}"/>
          </ac:spMkLst>
        </pc:spChg>
        <pc:spChg chg="add del mod">
          <ac:chgData name="Jacob Jensen" userId="fff58f1bd9f31219" providerId="LiveId" clId="{0B4D4C65-3D66-4094-9805-87B29B8D723C}" dt="2021-11-01T16:28:49.516" v="207" actId="478"/>
          <ac:spMkLst>
            <pc:docMk/>
            <pc:sldMk cId="2527454867" sldId="279"/>
            <ac:spMk id="7" creationId="{903A5758-98FA-409C-A867-F4BEF254E415}"/>
          </ac:spMkLst>
        </pc:spChg>
        <pc:grpChg chg="add mod">
          <ac:chgData name="Jacob Jensen" userId="fff58f1bd9f31219" providerId="LiveId" clId="{0B4D4C65-3D66-4094-9805-87B29B8D723C}" dt="2021-11-01T17:14:20.488" v="347" actId="1076"/>
          <ac:grpSpMkLst>
            <pc:docMk/>
            <pc:sldMk cId="2527454867" sldId="279"/>
            <ac:grpSpMk id="8" creationId="{7BA2B6E2-A214-4EF1-BE9C-CDE0951C78DC}"/>
          </ac:grpSpMkLst>
        </pc:grpChg>
        <pc:picChg chg="add mod">
          <ac:chgData name="Jacob Jensen" userId="fff58f1bd9f31219" providerId="LiveId" clId="{0B4D4C65-3D66-4094-9805-87B29B8D723C}" dt="2021-11-01T17:14:20.488" v="347" actId="1076"/>
          <ac:picMkLst>
            <pc:docMk/>
            <pc:sldMk cId="2527454867" sldId="279"/>
            <ac:picMk id="1032" creationId="{4397999E-D0FE-4D06-8C19-48819073BB25}"/>
          </ac:picMkLst>
        </pc:picChg>
        <pc:picChg chg="add mod">
          <ac:chgData name="Jacob Jensen" userId="fff58f1bd9f31219" providerId="LiveId" clId="{0B4D4C65-3D66-4094-9805-87B29B8D723C}" dt="2021-11-01T17:14:20.488" v="347" actId="1076"/>
          <ac:picMkLst>
            <pc:docMk/>
            <pc:sldMk cId="2527454867" sldId="279"/>
            <ac:picMk id="1034" creationId="{CDCCA5B7-33EE-4B34-AC77-EE710F58AB0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6FBE0-24D4-4D2F-88B2-5C36397F2C9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0AAC2-E418-4401-A5C4-01794EF2D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17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etc.702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7643-8340-4_6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7643-8340-4_6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baseline="30000" dirty="0">
                <a:solidFill>
                  <a:srgbClr val="1C1D1E"/>
                </a:solidFill>
                <a:effectLst/>
                <a:latin typeface="Open Sans Subset"/>
              </a:rPr>
              <a:t>1</a:t>
            </a:r>
            <a:r>
              <a:rPr lang="en-US" b="0" i="0" baseline="0" dirty="0">
                <a:solidFill>
                  <a:srgbClr val="1C1D1E"/>
                </a:solidFill>
                <a:effectLst/>
                <a:latin typeface="Open Sans Subset"/>
              </a:rPr>
              <a:t> https://www.epa.gov/goldkingmine</a:t>
            </a:r>
          </a:p>
          <a:p>
            <a:pPr marL="171450" indent="-171450" algn="l">
              <a:buFontTx/>
              <a:buChar char="-"/>
            </a:pPr>
            <a:r>
              <a:rPr lang="en-US" b="0" i="0" baseline="0" dirty="0">
                <a:solidFill>
                  <a:srgbClr val="1C1D1E"/>
                </a:solidFill>
                <a:effectLst/>
                <a:latin typeface="Open Sans Subset"/>
              </a:rPr>
              <a:t>Colorado</a:t>
            </a:r>
          </a:p>
          <a:p>
            <a:pPr marL="171450" indent="-171450" algn="l">
              <a:buFontTx/>
              <a:buChar char="-"/>
            </a:pPr>
            <a: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  <a:t>Cement Creek</a:t>
            </a:r>
          </a:p>
          <a:p>
            <a:pPr marL="171450" indent="-171450" algn="l">
              <a:buFontTx/>
              <a:buChar char="-"/>
            </a:pPr>
            <a:r>
              <a:rPr lang="en-US" b="0" i="0" baseline="0" dirty="0">
                <a:solidFill>
                  <a:srgbClr val="1B1B1B"/>
                </a:solidFill>
                <a:effectLst/>
                <a:latin typeface="Source Sans Pro Web"/>
              </a:rPr>
              <a:t>3 million </a:t>
            </a:r>
            <a:r>
              <a:rPr lang="en-US" b="0" i="0" baseline="0">
                <a:solidFill>
                  <a:srgbClr val="1B1B1B"/>
                </a:solidFill>
                <a:effectLst/>
                <a:latin typeface="Source Sans Pro Web"/>
              </a:rPr>
              <a:t>gallons wastewater</a:t>
            </a:r>
            <a:endParaRPr lang="en-US" b="0" i="0" baseline="0" dirty="0">
              <a:solidFill>
                <a:srgbClr val="1C1D1E"/>
              </a:solidFill>
              <a:effectLst/>
              <a:latin typeface="Open Sans Subset"/>
            </a:endParaRPr>
          </a:p>
          <a:p>
            <a:pPr algn="l"/>
            <a:endParaRPr lang="en-US" b="0" i="0" baseline="30000" dirty="0">
              <a:solidFill>
                <a:srgbClr val="1C1D1E"/>
              </a:solidFill>
              <a:effectLst/>
              <a:latin typeface="Open Sans Subset"/>
            </a:endParaRPr>
          </a:p>
          <a:p>
            <a:r>
              <a:rPr lang="en-US" b="0" i="0" baseline="30000" dirty="0">
                <a:solidFill>
                  <a:srgbClr val="1C1D1E"/>
                </a:solidFill>
                <a:effectLst/>
                <a:latin typeface="Open Sans Subset"/>
              </a:rPr>
              <a:t>2</a:t>
            </a:r>
            <a:r>
              <a:rPr lang="en-US" b="0" i="0" dirty="0">
                <a:solidFill>
                  <a:srgbClr val="1C1D1E"/>
                </a:solidFill>
                <a:effectLst/>
                <a:latin typeface="Open Sans Subset"/>
              </a:rPr>
              <a:t> </a:t>
            </a:r>
            <a:r>
              <a:rPr lang="en-US" b="0" i="0" dirty="0" err="1">
                <a:solidFill>
                  <a:srgbClr val="1C1D1E"/>
                </a:solidFill>
                <a:effectLst/>
                <a:latin typeface="Open Sans Subset"/>
              </a:rPr>
              <a:t>Hammerschmidt</a:t>
            </a:r>
            <a:r>
              <a:rPr lang="en-US" b="0" i="0" dirty="0">
                <a:solidFill>
                  <a:srgbClr val="1C1D1E"/>
                </a:solidFill>
                <a:effectLst/>
                <a:latin typeface="Open Sans Subset"/>
              </a:rPr>
              <a:t>, C.R. (2011), Mercury and carbon dioxide emissions: Uncoupling a toxic relationship. Environmental Toxicology and Chemistry, 30: 2640-2646. </a:t>
            </a:r>
            <a:r>
              <a:rPr lang="en-US" b="0" i="0" u="none" strike="noStrike" dirty="0">
                <a:solidFill>
                  <a:srgbClr val="3255A4"/>
                </a:solidFill>
                <a:effectLst/>
                <a:latin typeface="Open Sans Subset"/>
                <a:hlinkClick r:id="rId3"/>
              </a:rPr>
              <a:t>https://doi.org/10.1002/etc.702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AAC2-E418-4401-A5C4-01794EF2DE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97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AAC2-E418-4401-A5C4-01794EF2DE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23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Heavy Metal toxicity and the environment</a:t>
            </a:r>
          </a:p>
          <a:p>
            <a:pPr marL="0" indent="0"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Tchounwou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P. B., </a:t>
            </a:r>
            <a:r>
              <a:rPr lang="en-US" sz="1200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Yedjou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C. G., </a:t>
            </a:r>
            <a:r>
              <a:rPr lang="en-US" sz="1200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Patlolla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A. K., &amp; Sutton, D. J. (2012). Heavy metal toxicity and the environment. </a:t>
            </a:r>
            <a:r>
              <a:rPr lang="en-US" sz="1200" b="0" i="1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Experientia</a:t>
            </a:r>
            <a:r>
              <a:rPr lang="en-US" sz="12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0" i="1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supplementum</a:t>
            </a:r>
            <a:r>
              <a:rPr lang="en-US" sz="12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(2012)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 </a:t>
            </a:r>
            <a:r>
              <a:rPr lang="en-US" sz="12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101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	133–164. 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https://doi.org/10.1007/978-3-7643-8340-4_6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AAC2-E418-4401-A5C4-01794EF2DE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63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AAC2-E418-4401-A5C4-01794EF2DE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39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 </a:t>
            </a:r>
            <a:r>
              <a:rPr lang="en-US" dirty="0" err="1"/>
              <a:t>Stroock</a:t>
            </a:r>
            <a:r>
              <a:rPr lang="en-US" dirty="0"/>
              <a:t>, Abraham &amp; </a:t>
            </a:r>
            <a:r>
              <a:rPr lang="en-US" dirty="0" err="1"/>
              <a:t>Dertinger</a:t>
            </a:r>
            <a:r>
              <a:rPr lang="en-US" dirty="0"/>
              <a:t>, Stephan &amp; </a:t>
            </a:r>
            <a:r>
              <a:rPr lang="en-US" dirty="0" err="1"/>
              <a:t>Ajdari</a:t>
            </a:r>
            <a:r>
              <a:rPr lang="en-US" dirty="0"/>
              <a:t>, Armand &amp; </a:t>
            </a:r>
            <a:r>
              <a:rPr lang="en-US" dirty="0" err="1"/>
              <a:t>Mezic</a:t>
            </a:r>
            <a:r>
              <a:rPr lang="en-US" dirty="0"/>
              <a:t>, Igor &amp; Stone, Howard &amp; </a:t>
            </a:r>
            <a:r>
              <a:rPr lang="en-US" dirty="0" err="1"/>
              <a:t>Whitesides</a:t>
            </a:r>
            <a:r>
              <a:rPr lang="en-US" dirty="0"/>
              <a:t>, George. (2002). Chaotic Mixer for Microchannels. Science (New York, N.Y.). 295. 647-51. 10.1126/science.1066238.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AAC2-E418-4401-A5C4-01794EF2DE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Cyclic voltammogram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AAC2-E418-4401-A5C4-01794EF2DE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8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AAC2-E418-4401-A5C4-01794EF2DE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47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AAC2-E418-4401-A5C4-01794EF2DE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05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AAC2-E418-4401-A5C4-01794EF2DE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0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Chromatography</a:t>
            </a:r>
          </a:p>
          <a:p>
            <a:r>
              <a:rPr lang="en-US" dirty="0"/>
              <a:t>- https://byjus.com/chemistry/column-chromatography/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AAC2-E418-4401-A5C4-01794EF2DE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29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Heavy Metal toxicity and the environment</a:t>
            </a:r>
          </a:p>
          <a:p>
            <a:pPr marL="0" indent="0">
              <a:buNone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Tchounwou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P. B., </a:t>
            </a:r>
            <a:r>
              <a:rPr lang="en-US" sz="1200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Yedjou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C. G., </a:t>
            </a:r>
            <a:r>
              <a:rPr lang="en-US" sz="1200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Patlolla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A. K., &amp; Sutton, D. J. (2012). Heavy metal toxicity and the environment. </a:t>
            </a:r>
            <a:r>
              <a:rPr lang="en-US" sz="1200" b="0" i="1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Experientia</a:t>
            </a:r>
            <a:r>
              <a:rPr lang="en-US" sz="12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0" i="1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supplementum</a:t>
            </a:r>
            <a:r>
              <a:rPr lang="en-US" sz="12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(2012)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 </a:t>
            </a:r>
            <a:r>
              <a:rPr lang="en-US" sz="12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101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	133–164. 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https://doi.org/10.1007/978-3-7643-8340-4_6</a:t>
            </a:r>
            <a:r>
              <a:rPr lang="en-US" sz="12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AAC2-E418-4401-A5C4-01794EF2DE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47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C319-EC1F-419F-BB8F-220840581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EC8D2D-F1A0-4CD4-8D49-B6D00FCFC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FDD29-4C06-4DA1-B233-B1053307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BCD38-09D9-4F90-8E38-20A3765C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245EA-1B87-4B20-88BD-30B59CAB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6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A777C-27DD-48CE-B58A-CD0C93C7F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84BFEC-622F-4B88-9855-8093C1F5B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4417F-5A2C-471D-956F-A4FB79C2D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882E4-05EF-4AB0-B389-9D9977846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9CA7F-A0D0-4259-A190-7CFFAA34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7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CBCD3-55B5-434B-850A-0504B7A0C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ACCE79-1F42-4B8F-A092-F12975A40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694D9-235C-4680-ACDC-51DBEE66C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AF26B-8CB4-4E69-B5AE-9455D1B10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1F15A-0716-4B68-BEB1-FF098B39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8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AC3C-E219-4938-8A83-11EE820A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46AB3-070F-4F19-B945-229A9CEA0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53AD6-BA84-4187-82AC-1BBAAB320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CA726-E088-435F-823A-722D03675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85894-3A62-461D-9333-7DEF83FC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8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FBAE-102D-4240-B183-82E44131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F856F-5DEA-4638-82A6-3B745E715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82C7B-EF1B-4393-AB45-12D2D3FF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83B50-E981-4A92-8FF3-F9C39321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C7A3C-0C4F-4B54-BBA9-67C32BF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AE90B-AC65-4B15-9B45-1DD51252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40297-C331-4627-8225-7704E6E33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4EDC5-A415-4014-BD45-D017DB919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D942D-4FE4-414F-9366-C8B075FB2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B8B9C-40D5-4474-8DD7-97459ECCA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40304-67A6-4C67-BA92-AC1BF667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3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23480-E5CE-4F9F-954C-AA2C7AFF6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FAA0F-38DB-474D-9999-E703BE113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5A9FE-A467-4FA1-8370-91A9CAD2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926F6-731E-4ADB-B35B-EA5E52C12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4392AA-3615-43CA-934A-2445823F89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9AACDA-839C-4FBB-9A36-92997C34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09EF63-61B9-451F-BEC2-7535206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E4CD30-8CDC-4D44-8EE2-A8AF3D61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8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0319-9AFB-4777-AA17-DB7CAE101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5945-E4B2-416C-9E00-F6D50B9D7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F53B1-8B38-4CB0-8156-D23390B2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6C4AB-3C27-43BB-B12D-CC22398E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9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D479D-8A32-493A-BC7E-82D164C5F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AA634-7870-4EE3-9F50-61A83AA8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C29CF-B6AD-4CD8-96F5-8E4116E9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0C6E-AE1B-438E-9FB0-43C3A216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1099D-5E4D-4BEB-86DE-C08902A14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24ADD-6F9E-4456-8B6D-B1106F60F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C1327-2031-4C80-86A6-A17B9FB6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36577-899F-4093-893B-5B0FE1FE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3CE67-5754-49A1-906E-CD518F41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4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E918-016C-4A87-A429-6EF9F4EC6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C76842-7D04-4C68-9A0E-B03BA36C8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77EA7-5446-4688-AFE4-BCCC14556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2B834-B850-43ED-8898-5E983F83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A1DB6-1183-4BCE-9AAF-9D1EA238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3FEED-527E-4B3E-ABB3-6543B80A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0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0B8445-9533-40B8-97F6-837B1790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98C9B-17C2-48BD-8E08-73214ACB5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C7ABC-FFA4-4422-A8E0-AF6948C30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F37B-4548-4297-989D-046CE240F05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AF42A-00F8-4E48-8DCC-3002CDABC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29837-DDEB-4AFB-A176-E9422BB55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CF82F-469C-4CB9-8119-2B099D32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8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7643-8340-4_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2/etc.702" TargetMode="External"/><Relationship Id="rId5" Type="http://schemas.openxmlformats.org/officeDocument/2006/relationships/hyperlink" Target="https://www.epa.gov/goldkingmine" TargetMode="External"/><Relationship Id="rId4" Type="http://schemas.openxmlformats.org/officeDocument/2006/relationships/hyperlink" Target="https://www.epa.gov/trinationalanalysis/metal-mining-waste-management-tren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AGYGGmUmUw?feature=oembed" TargetMode="Externa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gov.nl.ca/education/files/k12_evaluation_chem3202_standardreductionpotential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00000">
              <a:schemeClr val="bg1">
                <a:lumMod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7BDCC-EDE0-4272-A37F-66742BCA89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Mercury For Dinner?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117A04-6CBA-4BF0-A6CD-153D1970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Aqueous Heavy Metal Sequestration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123717F-313E-4069-93BC-988A6BC7E9D0}"/>
              </a:ext>
            </a:extLst>
          </p:cNvPr>
          <p:cNvSpPr txBox="1">
            <a:spLocks/>
          </p:cNvSpPr>
          <p:nvPr/>
        </p:nvSpPr>
        <p:spPr>
          <a:xfrm>
            <a:off x="390525" y="5629274"/>
            <a:ext cx="3438525" cy="885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Jacob 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Kjeldahl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Jensen</a:t>
            </a:r>
          </a:p>
          <a:p>
            <a:pPr algn="l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Dr. Chris Monson</a:t>
            </a:r>
          </a:p>
        </p:txBody>
      </p:sp>
    </p:spTree>
    <p:extLst>
      <p:ext uri="{BB962C8B-B14F-4D97-AF65-F5344CB8AC3E}">
        <p14:creationId xmlns:p14="http://schemas.microsoft.com/office/powerpoint/2010/main" val="28209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57FE-109E-4D97-9B28-68FCFB15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Overview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79DA62C-A3B7-426F-882F-A3B59C030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50" y="539400"/>
            <a:ext cx="7441749" cy="55411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23874F-16C9-40C9-9A71-1CD3D249CD0D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1D67E-DE37-4663-B90A-6BA3B47C3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542" y="4279967"/>
            <a:ext cx="3390781" cy="22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6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57FE-109E-4D97-9B28-68FCFB15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The Future – Adding Solar Panel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C858E-1E13-444D-989F-D87AFD8D996C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DEC6C5-85BB-491A-99E3-4381C6982EF3}"/>
              </a:ext>
            </a:extLst>
          </p:cNvPr>
          <p:cNvGrpSpPr/>
          <p:nvPr/>
        </p:nvGrpSpPr>
        <p:grpSpPr>
          <a:xfrm>
            <a:off x="707231" y="2782888"/>
            <a:ext cx="10606816" cy="2178049"/>
            <a:chOff x="723901" y="2897188"/>
            <a:chExt cx="10606816" cy="2178049"/>
          </a:xfrm>
        </p:grpSpPr>
        <p:pic>
          <p:nvPicPr>
            <p:cNvPr id="7" name="Graphic 6" descr="Solar Panels with solid fill">
              <a:extLst>
                <a:ext uri="{FF2B5EF4-FFF2-40B4-BE49-F238E27FC236}">
                  <a16:creationId xmlns:a16="http://schemas.microsoft.com/office/drawing/2014/main" id="{9BE0DA60-508B-4829-8522-6C8177B98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3901" y="3009900"/>
              <a:ext cx="1962150" cy="1962150"/>
            </a:xfrm>
            <a:prstGeom prst="rect">
              <a:avLst/>
            </a:prstGeom>
          </p:spPr>
        </p:pic>
        <p:pic>
          <p:nvPicPr>
            <p:cNvPr id="9" name="Graphic 8" descr="Battery charging with solid fill">
              <a:extLst>
                <a:ext uri="{FF2B5EF4-FFF2-40B4-BE49-F238E27FC236}">
                  <a16:creationId xmlns:a16="http://schemas.microsoft.com/office/drawing/2014/main" id="{6EBBCBB5-5C6C-4C30-A7E6-D69A76BA3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79133" y="3224212"/>
              <a:ext cx="1962150" cy="1524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B2B566-7E10-4BDD-9A98-EACA86F73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05087" y="2897188"/>
              <a:ext cx="2925630" cy="2178049"/>
            </a:xfrm>
            <a:prstGeom prst="rect">
              <a:avLst/>
            </a:prstGeom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F8F99EC5-7E3B-4D82-94C8-D66C1F7E6369}"/>
                </a:ext>
              </a:extLst>
            </p:cNvPr>
            <p:cNvSpPr/>
            <p:nvPr/>
          </p:nvSpPr>
          <p:spPr>
            <a:xfrm>
              <a:off x="2943226" y="3857625"/>
              <a:ext cx="1057275" cy="2667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6A5994BA-2C0E-4B32-86B4-FAA5977E3636}"/>
                </a:ext>
              </a:extLst>
            </p:cNvPr>
            <p:cNvSpPr/>
            <p:nvPr/>
          </p:nvSpPr>
          <p:spPr>
            <a:xfrm>
              <a:off x="6767515" y="3857625"/>
              <a:ext cx="1057275" cy="2667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9375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57FE-109E-4D97-9B28-68FCFB15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The Future – Testing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C858E-1E13-444D-989F-D87AFD8D996C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CEA9B8-85A8-4619-B271-F9A0C7B87E51}"/>
              </a:ext>
            </a:extLst>
          </p:cNvPr>
          <p:cNvSpPr txBox="1"/>
          <p:nvPr/>
        </p:nvSpPr>
        <p:spPr>
          <a:xfrm>
            <a:off x="681039" y="1339152"/>
            <a:ext cx="47110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UV–vis spectroscopy</a:t>
            </a:r>
          </a:p>
          <a:p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	w/ suitable ligand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61BE4D-A719-4E64-AF54-50FF29F8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34" y="3381619"/>
            <a:ext cx="2917196" cy="28617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06790F-57C7-4401-9DD2-385870528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41" y="3893697"/>
            <a:ext cx="3109146" cy="32481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34D8354-D526-4372-897C-1BEA27545FC5}"/>
              </a:ext>
            </a:extLst>
          </p:cNvPr>
          <p:cNvSpPr txBox="1"/>
          <p:nvPr/>
        </p:nvSpPr>
        <p:spPr>
          <a:xfrm>
            <a:off x="7241497" y="873514"/>
            <a:ext cx="3506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Electrochemistry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16C6B3-4F64-4099-8F49-0AB4731B03C3}"/>
              </a:ext>
            </a:extLst>
          </p:cNvPr>
          <p:cNvSpPr txBox="1"/>
          <p:nvPr/>
        </p:nvSpPr>
        <p:spPr>
          <a:xfrm>
            <a:off x="6930572" y="5300048"/>
            <a:ext cx="4609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ICP MS</a:t>
            </a:r>
          </a:p>
          <a:p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- For low concentrations</a:t>
            </a:r>
          </a:p>
        </p:txBody>
      </p:sp>
      <p:pic>
        <p:nvPicPr>
          <p:cNvPr id="1026" name="Picture 2" descr="Cyclic Voltammetry Principles, Setup &amp;amp; Applications | Ossila">
            <a:extLst>
              <a:ext uri="{FF2B5EF4-FFF2-40B4-BE49-F238E27FC236}">
                <a16:creationId xmlns:a16="http://schemas.microsoft.com/office/drawing/2014/main" id="{9251A1F3-77E2-41FF-81D3-49F3A23C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72" y="1924050"/>
            <a:ext cx="42291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32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2603-2BB3-4261-8530-9E53EF3E2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36B88-D6FD-4147-8659-8326F3CB1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L.S. and Aline W. Skaggs – Funding</a:t>
            </a:r>
          </a:p>
          <a:p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Dr. Chris Monson – Mentor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29BA4-5384-40F3-95C1-81E40492FC50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AEE04A-A232-43C0-994B-5F520284E230}"/>
              </a:ext>
            </a:extLst>
          </p:cNvPr>
          <p:cNvSpPr txBox="1">
            <a:spLocks/>
          </p:cNvSpPr>
          <p:nvPr/>
        </p:nvSpPr>
        <p:spPr>
          <a:xfrm>
            <a:off x="7427688" y="4625408"/>
            <a:ext cx="33564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37275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9B8F-5CF4-4BD2-9F30-35F3C3CA3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6F407-1D45-49CA-848A-E29E60CCA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3486"/>
            <a:ext cx="10515600" cy="441347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Heavy Metal toxicity and the environment</a:t>
            </a:r>
          </a:p>
          <a:p>
            <a:pPr marL="0" indent="0">
              <a:buNone/>
            </a:pPr>
            <a:r>
              <a:rPr lang="en-US" sz="900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Tchounwou</a:t>
            </a: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P. B., </a:t>
            </a:r>
            <a:r>
              <a:rPr lang="en-US" sz="900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Yedjou</a:t>
            </a: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C. G., </a:t>
            </a:r>
            <a:r>
              <a:rPr lang="en-US" sz="900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Patlolla</a:t>
            </a: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A. K., &amp; Sutton, D. J. (2012). Heavy metal toxicity and the environment. </a:t>
            </a:r>
            <a:r>
              <a:rPr lang="en-US" sz="900" b="0" i="1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Experientia</a:t>
            </a:r>
            <a:r>
              <a:rPr lang="en-US" sz="9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900" b="0" i="1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supplementum</a:t>
            </a:r>
            <a:r>
              <a:rPr lang="en-US" sz="9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(2012)</a:t>
            </a: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 </a:t>
            </a:r>
            <a:r>
              <a:rPr lang="en-US" sz="900" b="0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101</a:t>
            </a: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133–164. 	</a:t>
            </a: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https://doi.org/10.1007/978-3-7643-8340-4_6</a:t>
            </a: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Metal Mining Waste Management Trend</a:t>
            </a:r>
          </a:p>
          <a:p>
            <a:pPr marL="0" indent="0">
              <a:buNone/>
            </a:pP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https://www.epa.gov/trinationalanalysis/metal-mining-waste-management-trend</a:t>
            </a:r>
            <a:endParaRPr lang="en-US" sz="900" b="0" i="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Emergency Response to August 2015 Release from Gold King Mine</a:t>
            </a:r>
          </a:p>
          <a:p>
            <a:pPr marL="0" indent="0">
              <a:buNone/>
            </a:pP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900" dirty="0"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https://www.epa.gov/goldkingmine</a:t>
            </a:r>
            <a:endParaRPr lang="en-US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Treatment Technology Evaluation for Aqueous Metal and Cyanide Bearing Hazardous Wastes (F007)</a:t>
            </a:r>
          </a:p>
          <a:p>
            <a:pPr marL="0" indent="0">
              <a:buNone/>
            </a:pP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	Sardar Q. Hassan, Michael P. Vitello, Margaret J. </a:t>
            </a:r>
            <a:r>
              <a:rPr lang="en-US" sz="900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Kupferle</a:t>
            </a: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&amp; Douglas W. Grosse (1991) Treatment Technology Evaluation for Aqueous Metal and Cyanide Bearing 	Hazardous Wastes 	(F007), Journal of the Air &amp; Waste Management Association, 41:5, 710-715, DOI: 10.1080/10473289.1991.10466871</a:t>
            </a:r>
          </a:p>
          <a:p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Mercury and carbon dioxide emissions: Uncoupling a toxic relationship. </a:t>
            </a:r>
          </a:p>
          <a:p>
            <a:pPr marL="0" indent="0">
              <a:buNone/>
            </a:pPr>
            <a:r>
              <a:rPr lang="en-US" sz="200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900" b="0" i="0" dirty="0" err="1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Hammerschmidt</a:t>
            </a:r>
            <a:r>
              <a:rPr lang="en-US" sz="900" b="0" i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C.R. (2011), Mercury and carbon dioxide emissions: Uncoupling a toxic relationship. Environmental Toxicology and Chemistry, 30: 2640-	2646. </a:t>
            </a:r>
            <a:r>
              <a:rPr lang="en-US" sz="900" b="0" i="0" u="none" strike="noStrike" dirty="0">
                <a:effectLst/>
                <a:latin typeface="Segoe UI" panose="020B0502040204020203" pitchFamily="34" charset="0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https://doi.org/10.1002/etc.702</a:t>
            </a:r>
            <a:endParaRPr lang="en-US" sz="900" b="0" i="0" u="none" strike="noStrike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Chaotic Mixer for Microchannels. </a:t>
            </a:r>
          </a:p>
          <a:p>
            <a:pPr marL="0" indent="0">
              <a:buNone/>
            </a:pPr>
            <a:r>
              <a:rPr lang="en-US" sz="900" dirty="0">
                <a:solidFill>
                  <a:srgbClr val="30303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900" dirty="0" err="1">
                <a:solidFill>
                  <a:srgbClr val="30303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Stroock</a:t>
            </a:r>
            <a:r>
              <a:rPr lang="en-US" sz="900" dirty="0">
                <a:solidFill>
                  <a:srgbClr val="30303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Abraham &amp; </a:t>
            </a:r>
            <a:r>
              <a:rPr lang="en-US" sz="900" dirty="0" err="1">
                <a:solidFill>
                  <a:srgbClr val="30303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Dertinger</a:t>
            </a:r>
            <a:r>
              <a:rPr lang="en-US" sz="900" dirty="0">
                <a:solidFill>
                  <a:srgbClr val="30303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Stephan &amp; </a:t>
            </a:r>
            <a:r>
              <a:rPr lang="en-US" sz="900" dirty="0" err="1">
                <a:solidFill>
                  <a:srgbClr val="30303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Ajdari</a:t>
            </a:r>
            <a:r>
              <a:rPr lang="en-US" sz="900" dirty="0">
                <a:solidFill>
                  <a:srgbClr val="30303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Armand &amp; </a:t>
            </a:r>
            <a:r>
              <a:rPr lang="en-US" sz="900" dirty="0" err="1">
                <a:solidFill>
                  <a:srgbClr val="30303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Mezic</a:t>
            </a:r>
            <a:r>
              <a:rPr lang="en-US" sz="900" dirty="0">
                <a:solidFill>
                  <a:srgbClr val="30303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Igor &amp; Stone, Howard &amp; </a:t>
            </a:r>
            <a:r>
              <a:rPr lang="en-US" sz="900" dirty="0" err="1">
                <a:solidFill>
                  <a:srgbClr val="30303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Whitesides</a:t>
            </a:r>
            <a:r>
              <a:rPr lang="en-US" sz="900" dirty="0">
                <a:solidFill>
                  <a:srgbClr val="30303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George. (2002). Chaotic Mixer for Microchannels. Science (New York, N.Y.). 295. 	647-51. 10.1126/science.1066238.</a:t>
            </a:r>
          </a:p>
          <a:p>
            <a:pPr marL="0" indent="0">
              <a:buNone/>
            </a:pPr>
            <a:endParaRPr lang="en-US" sz="900" b="0" i="0" dirty="0">
              <a:solidFill>
                <a:srgbClr val="30303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3B68E2-B286-4FE3-8D7E-9236D375B567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1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EB47B-13F6-43A2-BEBA-7A7056B9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Presentation Uploaded To My Website</a:t>
            </a:r>
          </a:p>
        </p:txBody>
      </p:sp>
      <p:pic>
        <p:nvPicPr>
          <p:cNvPr id="6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C65B098D-55E3-4C96-AD5C-24246165D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682" y="1642788"/>
            <a:ext cx="4500104" cy="4500104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CD8174-79FA-4179-B12F-2DF303BAB316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C9932C-D63F-430E-87B2-75849C66D0B3}"/>
              </a:ext>
            </a:extLst>
          </p:cNvPr>
          <p:cNvSpPr txBox="1">
            <a:spLocks/>
          </p:cNvSpPr>
          <p:nvPr/>
        </p:nvSpPr>
        <p:spPr>
          <a:xfrm>
            <a:off x="1325241" y="3139984"/>
            <a:ext cx="47707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300" dirty="0">
                <a:latin typeface="Segoe UI" panose="020B0502040204020203" pitchFamily="34" charset="0"/>
                <a:cs typeface="Segoe UI" panose="020B0502040204020203" pitchFamily="34" charset="0"/>
              </a:rPr>
              <a:t>JACOBKJELDAHL.COM</a:t>
            </a:r>
          </a:p>
        </p:txBody>
      </p:sp>
    </p:spTree>
    <p:extLst>
      <p:ext uri="{BB962C8B-B14F-4D97-AF65-F5344CB8AC3E}">
        <p14:creationId xmlns:p14="http://schemas.microsoft.com/office/powerpoint/2010/main" val="157859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EB47B-13F6-43A2-BEBA-7A7056B9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Questions, Thoughts, Ideas?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039CC3-6F0C-446F-ADA9-F19BC188E5BE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A3E63C-E254-4AFA-B394-F22818A1424D}"/>
              </a:ext>
            </a:extLst>
          </p:cNvPr>
          <p:cNvGrpSpPr/>
          <p:nvPr/>
        </p:nvGrpSpPr>
        <p:grpSpPr>
          <a:xfrm>
            <a:off x="1619250" y="2923267"/>
            <a:ext cx="8953500" cy="1466851"/>
            <a:chOff x="1619250" y="2981324"/>
            <a:chExt cx="8953500" cy="1466851"/>
          </a:xfrm>
        </p:grpSpPr>
        <p:pic>
          <p:nvPicPr>
            <p:cNvPr id="6" name="Graphic 5" descr="Badge Question Mark with solid fill">
              <a:extLst>
                <a:ext uri="{FF2B5EF4-FFF2-40B4-BE49-F238E27FC236}">
                  <a16:creationId xmlns:a16="http://schemas.microsoft.com/office/drawing/2014/main" id="{6703E8BD-241D-43D6-BB85-B81797A9D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19250" y="2981325"/>
              <a:ext cx="1466850" cy="1466850"/>
            </a:xfrm>
            <a:prstGeom prst="rect">
              <a:avLst/>
            </a:prstGeom>
          </p:spPr>
        </p:pic>
        <p:pic>
          <p:nvPicPr>
            <p:cNvPr id="8" name="Graphic 7" descr="Thought bubble with solid fill">
              <a:extLst>
                <a:ext uri="{FF2B5EF4-FFF2-40B4-BE49-F238E27FC236}">
                  <a16:creationId xmlns:a16="http://schemas.microsoft.com/office/drawing/2014/main" id="{BC7124BE-E9F8-459F-82B0-0987CE512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62575" y="2981325"/>
              <a:ext cx="1466849" cy="1466849"/>
            </a:xfrm>
            <a:prstGeom prst="rect">
              <a:avLst/>
            </a:prstGeom>
          </p:spPr>
        </p:pic>
        <p:pic>
          <p:nvPicPr>
            <p:cNvPr id="10" name="Graphic 9" descr="Good Idea with solid fill">
              <a:extLst>
                <a:ext uri="{FF2B5EF4-FFF2-40B4-BE49-F238E27FC236}">
                  <a16:creationId xmlns:a16="http://schemas.microsoft.com/office/drawing/2014/main" id="{34E1E728-915E-4402-BE5F-C59784D8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05901" y="2981324"/>
              <a:ext cx="1466849" cy="1466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778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64465-BC2C-40E2-B117-87F1AE56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Gold vs. Mercury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987B925-7F4C-4516-BE8F-CB0FF652D8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8729863"/>
              </p:ext>
            </p:extLst>
          </p:nvPr>
        </p:nvGraphicFramePr>
        <p:xfrm>
          <a:off x="838200" y="1825625"/>
          <a:ext cx="10515597" cy="11125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66242096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1392051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8237140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Mercury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134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Melting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1,064 Celsius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-38.83 Celsius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35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Boiling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2,700 </a:t>
                      </a:r>
                      <a:r>
                        <a:rPr lang="en-US" dirty="0" err="1"/>
                        <a:t>Celcius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355.7 Celsius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14995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AA06D55-44E2-4057-B71D-E319CCFAC430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Dissolving Gold in Mercury">
            <a:hlinkClick r:id="" action="ppaction://media"/>
            <a:extLst>
              <a:ext uri="{FF2B5EF4-FFF2-40B4-BE49-F238E27FC236}">
                <a16:creationId xmlns:a16="http://schemas.microsoft.com/office/drawing/2014/main" id="{820DFA18-D9ED-4D64-8544-C49EC23D16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185491" y="3299278"/>
            <a:ext cx="5168306" cy="2920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69174-61F7-43F1-AAA4-B9FC776E5FA2}"/>
              </a:ext>
            </a:extLst>
          </p:cNvPr>
          <p:cNvSpPr txBox="1"/>
          <p:nvPr/>
        </p:nvSpPr>
        <p:spPr>
          <a:xfrm>
            <a:off x="6185491" y="6219371"/>
            <a:ext cx="3327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Dissolving Gold in Mercury -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NileRed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8A2D33-EEC0-45A6-993B-FA0DE23DD242}"/>
              </a:ext>
            </a:extLst>
          </p:cNvPr>
          <p:cNvSpPr txBox="1"/>
          <p:nvPr/>
        </p:nvSpPr>
        <p:spPr>
          <a:xfrm>
            <a:off x="681039" y="3429000"/>
            <a:ext cx="50085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Mercury + Gold forms an amalgam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Used in gold-extraction.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Mercury is vaporized to extract the gold from the alloy</a:t>
            </a:r>
          </a:p>
        </p:txBody>
      </p:sp>
    </p:spTree>
    <p:extLst>
      <p:ext uri="{BB962C8B-B14F-4D97-AF65-F5344CB8AC3E}">
        <p14:creationId xmlns:p14="http://schemas.microsoft.com/office/powerpoint/2010/main" val="166799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3396B-8452-4EF1-9045-0F0B4D835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Standard Reduction Potentials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A3B5B2-93DF-456D-8F84-9E92B16805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Standard Reduction Potentials of Half-Cells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25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∘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Celcius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</m:t>
                    </m:r>
                  </m:oMath>
                </a14:m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  <a:hlinkClick r:id="rId2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  <a:hlinkClick r:id="rId2"/>
                  </a:rPr>
                  <a:t>https://www.gov.nl.ca/education/files/k12_evaluation_chem3202_standardreductionpotentials.pdf</a:t>
                </a:r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A3B5B2-93DF-456D-8F84-9E92B16805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381" r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B18F5CED-114C-41EC-86A6-3FC8D868B576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333552-5762-4D0B-A44C-6515D17207EC}"/>
              </a:ext>
            </a:extLst>
          </p:cNvPr>
          <p:cNvGrpSpPr/>
          <p:nvPr/>
        </p:nvGrpSpPr>
        <p:grpSpPr>
          <a:xfrm>
            <a:off x="1857144" y="3598634"/>
            <a:ext cx="8477711" cy="2347914"/>
            <a:chOff x="1127986" y="3366405"/>
            <a:chExt cx="8477711" cy="23479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06FC74B-40B1-44B2-9331-AEC103755CF3}"/>
                </a:ext>
              </a:extLst>
            </p:cNvPr>
            <p:cNvSpPr/>
            <p:nvPr/>
          </p:nvSpPr>
          <p:spPr>
            <a:xfrm>
              <a:off x="5408895" y="3366405"/>
              <a:ext cx="954268" cy="928687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e</a:t>
              </a:r>
              <a:r>
                <a:rPr lang="en-US" sz="2800" baseline="30000" dirty="0"/>
                <a:t>-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A09D6F6-0561-4E2F-B568-C670A685FC2B}"/>
                </a:ext>
              </a:extLst>
            </p:cNvPr>
            <p:cNvSpPr/>
            <p:nvPr/>
          </p:nvSpPr>
          <p:spPr>
            <a:xfrm>
              <a:off x="4137926" y="3366406"/>
              <a:ext cx="954268" cy="928687"/>
            </a:xfrm>
            <a:prstGeom prst="ellips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e</a:t>
              </a:r>
              <a:r>
                <a:rPr lang="en-US" sz="2800" baseline="30000" dirty="0"/>
                <a:t>-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696203-E0B0-4007-8F6E-02423F7345F1}"/>
                </a:ext>
              </a:extLst>
            </p:cNvPr>
            <p:cNvSpPr/>
            <p:nvPr/>
          </p:nvSpPr>
          <p:spPr>
            <a:xfrm>
              <a:off x="8147380" y="4295094"/>
              <a:ext cx="1458317" cy="14192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M</a:t>
              </a:r>
              <a:r>
                <a:rPr lang="en-US" sz="2800" baseline="-25000" dirty="0"/>
                <a:t>(s)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1D71D88-2BA3-4C93-96EA-113B90CAF132}"/>
                </a:ext>
              </a:extLst>
            </p:cNvPr>
            <p:cNvSpPr/>
            <p:nvPr/>
          </p:nvSpPr>
          <p:spPr>
            <a:xfrm>
              <a:off x="1127986" y="4295094"/>
              <a:ext cx="1458317" cy="141922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M</a:t>
              </a:r>
              <a:r>
                <a:rPr lang="en-US" sz="2800" baseline="30000" dirty="0"/>
                <a:t>2+</a:t>
              </a:r>
            </a:p>
          </p:txBody>
        </p:sp>
        <p:pic>
          <p:nvPicPr>
            <p:cNvPr id="11" name="Graphic 10" descr="Acquisition with solid fill">
              <a:extLst>
                <a:ext uri="{FF2B5EF4-FFF2-40B4-BE49-F238E27FC236}">
                  <a16:creationId xmlns:a16="http://schemas.microsoft.com/office/drawing/2014/main" id="{349C6AA5-C6F3-4208-9901-3FB82E9B8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27097" b="25643"/>
            <a:stretch/>
          </p:blipFill>
          <p:spPr>
            <a:xfrm flipV="1">
              <a:off x="3651894" y="4129313"/>
              <a:ext cx="3178629" cy="1502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0415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57FE-109E-4D97-9B28-68FCFB15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Alternatives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785477-A847-4305-A98F-E8F68F183E66}"/>
              </a:ext>
            </a:extLst>
          </p:cNvPr>
          <p:cNvGrpSpPr/>
          <p:nvPr/>
        </p:nvGrpSpPr>
        <p:grpSpPr>
          <a:xfrm>
            <a:off x="638175" y="2766447"/>
            <a:ext cx="3464777" cy="2886868"/>
            <a:chOff x="983176" y="2281501"/>
            <a:chExt cx="4111541" cy="3425754"/>
          </a:xfrm>
        </p:grpSpPr>
        <p:pic>
          <p:nvPicPr>
            <p:cNvPr id="4" name="Picture 3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C81E684A-DB9D-4BD6-AEE8-71DC86DBC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535" y="3048481"/>
              <a:ext cx="3983182" cy="265877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0C8292-2895-4FE5-B8AE-884869642B57}"/>
                </a:ext>
              </a:extLst>
            </p:cNvPr>
            <p:cNvSpPr txBox="1"/>
            <p:nvPr/>
          </p:nvSpPr>
          <p:spPr>
            <a:xfrm>
              <a:off x="983176" y="2281501"/>
              <a:ext cx="3850829" cy="766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</a:rPr>
                <a:t>Basic lime precipitates metal hydroxides.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D1C20F0-2FEE-4679-B1BA-B2AD7801B1F7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E599CE-734D-4120-AA2B-82DADA37EA47}"/>
              </a:ext>
            </a:extLst>
          </p:cNvPr>
          <p:cNvSpPr txBox="1"/>
          <p:nvPr/>
        </p:nvSpPr>
        <p:spPr>
          <a:xfrm>
            <a:off x="758533" y="1874034"/>
            <a:ext cx="105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Precipitation		Chromatography		Membranes</a:t>
            </a:r>
          </a:p>
        </p:txBody>
      </p:sp>
      <p:pic>
        <p:nvPicPr>
          <p:cNvPr id="1026" name="Picture 2" descr="Diagram of Column Chromatography">
            <a:extLst>
              <a:ext uri="{FF2B5EF4-FFF2-40B4-BE49-F238E27FC236}">
                <a16:creationId xmlns:a16="http://schemas.microsoft.com/office/drawing/2014/main" id="{15524DD4-18E8-4845-9A83-95928103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93" y="3171151"/>
            <a:ext cx="3927475" cy="248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Microscopic view of cells">
            <a:extLst>
              <a:ext uri="{FF2B5EF4-FFF2-40B4-BE49-F238E27FC236}">
                <a16:creationId xmlns:a16="http://schemas.microsoft.com/office/drawing/2014/main" id="{2C786746-0689-4941-A6A8-F9A1589D9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501" y="3429000"/>
            <a:ext cx="2548156" cy="1908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ECA8A1-F170-4EFE-B31F-32AAE29E928E}"/>
              </a:ext>
            </a:extLst>
          </p:cNvPr>
          <p:cNvSpPr txBox="1"/>
          <p:nvPr/>
        </p:nvSpPr>
        <p:spPr>
          <a:xfrm>
            <a:off x="681038" y="5705589"/>
            <a:ext cx="324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Increases pH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of solution.</a:t>
            </a:r>
          </a:p>
        </p:txBody>
      </p:sp>
    </p:spTree>
    <p:extLst>
      <p:ext uri="{BB962C8B-B14F-4D97-AF65-F5344CB8AC3E}">
        <p14:creationId xmlns:p14="http://schemas.microsoft.com/office/powerpoint/2010/main" val="45836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EF5C61-E6E5-442A-93B8-3605CE60BA88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E3D67C-34E0-4ECB-9A37-89924CE3C733}"/>
              </a:ext>
            </a:extLst>
          </p:cNvPr>
          <p:cNvGrpSpPr/>
          <p:nvPr/>
        </p:nvGrpSpPr>
        <p:grpSpPr>
          <a:xfrm>
            <a:off x="406261" y="1875493"/>
            <a:ext cx="11379478" cy="3963516"/>
            <a:chOff x="638175" y="1827868"/>
            <a:chExt cx="11379478" cy="3963516"/>
          </a:xfrm>
        </p:grpSpPr>
        <p:pic>
          <p:nvPicPr>
            <p:cNvPr id="5" name="Picture 4" descr="A picture containing outdoor, tree, grass, mountain&#10;&#10;Description automatically generated">
              <a:extLst>
                <a:ext uri="{FF2B5EF4-FFF2-40B4-BE49-F238E27FC236}">
                  <a16:creationId xmlns:a16="http://schemas.microsoft.com/office/drawing/2014/main" id="{41CFFDBB-5B47-4CB1-8E72-672AA64B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75" y="1827869"/>
              <a:ext cx="5305425" cy="3963515"/>
            </a:xfrm>
            <a:prstGeom prst="rect">
              <a:avLst/>
            </a:prstGeom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F6E678EB-1BD0-4720-BA3A-1E2A2AC84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476" y="1827868"/>
              <a:ext cx="2898753" cy="3963515"/>
            </a:xfrm>
            <a:prstGeom prst="rect">
              <a:avLst/>
            </a:prstGeom>
          </p:spPr>
        </p:pic>
        <p:pic>
          <p:nvPicPr>
            <p:cNvPr id="11" name="Picture 10" descr="Pregnant person holding stomach">
              <a:extLst>
                <a:ext uri="{FF2B5EF4-FFF2-40B4-BE49-F238E27FC236}">
                  <a16:creationId xmlns:a16="http://schemas.microsoft.com/office/drawing/2014/main" id="{E9DF9099-8736-4D7F-A2C5-22AD36410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11" r="24601"/>
            <a:stretch/>
          </p:blipFill>
          <p:spPr>
            <a:xfrm>
              <a:off x="9144105" y="1827868"/>
              <a:ext cx="2873548" cy="396351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90968D-36C2-4C73-AEE1-ADA5FCB4332A}"/>
              </a:ext>
            </a:extLst>
          </p:cNvPr>
          <p:cNvSpPr txBox="1"/>
          <p:nvPr/>
        </p:nvSpPr>
        <p:spPr>
          <a:xfrm>
            <a:off x="406261" y="5883473"/>
            <a:ext cx="3108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11111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Gold King Mine Accident, 2015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6C0D89-B132-464F-B82A-773F76B8C462}"/>
              </a:ext>
            </a:extLst>
          </p:cNvPr>
          <p:cNvSpPr txBox="1"/>
          <p:nvPr/>
        </p:nvSpPr>
        <p:spPr>
          <a:xfrm>
            <a:off x="5862562" y="5886838"/>
            <a:ext cx="234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11111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Mercury Emission</a:t>
            </a:r>
            <a:r>
              <a:rPr lang="en-US" sz="1400" baseline="30000" dirty="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1400" b="0" i="0" baseline="30000" dirty="0">
              <a:solidFill>
                <a:srgbClr val="11111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760EC1-DCC3-41B8-9270-CDF79C3DA066}"/>
              </a:ext>
            </a:extLst>
          </p:cNvPr>
          <p:cNvSpPr txBox="1"/>
          <p:nvPr/>
        </p:nvSpPr>
        <p:spPr>
          <a:xfrm>
            <a:off x="8912191" y="5886838"/>
            <a:ext cx="3108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11111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Especially harmful </a:t>
            </a:r>
            <a:r>
              <a:rPr lang="en-US" sz="1400" dirty="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uring pregnancy </a:t>
            </a:r>
            <a:endParaRPr lang="en-US" sz="1400" b="0" i="0" baseline="30000" dirty="0">
              <a:solidFill>
                <a:srgbClr val="11111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ED1ECA1-8F29-41D1-998B-1B40242F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Inspiration</a:t>
            </a:r>
          </a:p>
        </p:txBody>
      </p:sp>
    </p:spTree>
    <p:extLst>
      <p:ext uri="{BB962C8B-B14F-4D97-AF65-F5344CB8AC3E}">
        <p14:creationId xmlns:p14="http://schemas.microsoft.com/office/powerpoint/2010/main" val="2368152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35A6-DE81-4D08-A333-B263311E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Priority Metals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8AC61-BB3F-4C02-AFCD-AB7C10A48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Metal waste from anthropogenic (human) activities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Arsenic, Cadmium, Chromium, Lead, and Mercury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7C8B0-F790-4A74-9598-FF8F38A28F2F}"/>
              </a:ext>
            </a:extLst>
          </p:cNvPr>
          <p:cNvSpPr/>
          <p:nvPr/>
        </p:nvSpPr>
        <p:spPr>
          <a:xfrm>
            <a:off x="638175" y="611868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02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57FE-109E-4D97-9B28-68FCFB15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3D Modeling Software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C858E-1E13-444D-989F-D87AFD8D996C}"/>
              </a:ext>
            </a:extLst>
          </p:cNvPr>
          <p:cNvSpPr/>
          <p:nvPr/>
        </p:nvSpPr>
        <p:spPr>
          <a:xfrm>
            <a:off x="638175" y="611868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7B5A26-B4CF-4025-8E07-CBA6C1E318B6}"/>
              </a:ext>
            </a:extLst>
          </p:cNvPr>
          <p:cNvGrpSpPr/>
          <p:nvPr/>
        </p:nvGrpSpPr>
        <p:grpSpPr>
          <a:xfrm>
            <a:off x="1414471" y="1690688"/>
            <a:ext cx="9363058" cy="3971628"/>
            <a:chOff x="1419268" y="2586037"/>
            <a:chExt cx="9363058" cy="3971628"/>
          </a:xfrm>
        </p:grpSpPr>
        <p:pic>
          <p:nvPicPr>
            <p:cNvPr id="4" name="Picture 6" descr="Download Openscad Logo PNG Image with No Background - PNGkey.com">
              <a:extLst>
                <a:ext uri="{FF2B5EF4-FFF2-40B4-BE49-F238E27FC236}">
                  <a16:creationId xmlns:a16="http://schemas.microsoft.com/office/drawing/2014/main" id="{11198E18-18F8-476D-BE0D-D68773051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431" y="3202001"/>
              <a:ext cx="3167063" cy="95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SolidWorks logo and symbol, meaning, history, PNG">
              <a:extLst>
                <a:ext uri="{FF2B5EF4-FFF2-40B4-BE49-F238E27FC236}">
                  <a16:creationId xmlns:a16="http://schemas.microsoft.com/office/drawing/2014/main" id="{E8BB7BA6-56CA-41FB-9891-FDDE7850B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438" y="2586037"/>
              <a:ext cx="3505133" cy="2190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phic 6" descr="Web design with solid fill">
              <a:extLst>
                <a:ext uri="{FF2B5EF4-FFF2-40B4-BE49-F238E27FC236}">
                  <a16:creationId xmlns:a16="http://schemas.microsoft.com/office/drawing/2014/main" id="{2A575EFA-FE9B-49B0-A616-F033D16EE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91431" y="4600575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Pencil with solid fill">
              <a:extLst>
                <a:ext uri="{FF2B5EF4-FFF2-40B4-BE49-F238E27FC236}">
                  <a16:creationId xmlns:a16="http://schemas.microsoft.com/office/drawing/2014/main" id="{E9FB31AD-167D-4119-9CEB-57468862C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9268" y="4691020"/>
              <a:ext cx="738230" cy="7382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68BCF8-71CD-4DA9-950F-4FEFE2AB0917}"/>
                </a:ext>
              </a:extLst>
            </p:cNvPr>
            <p:cNvSpPr txBox="1"/>
            <p:nvPr/>
          </p:nvSpPr>
          <p:spPr>
            <a:xfrm>
              <a:off x="8210576" y="4829175"/>
              <a:ext cx="2571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Programing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8295EA-4004-485A-9345-631369F769B2}"/>
                </a:ext>
              </a:extLst>
            </p:cNvPr>
            <p:cNvSpPr txBox="1"/>
            <p:nvPr/>
          </p:nvSpPr>
          <p:spPr>
            <a:xfrm>
              <a:off x="2157498" y="4826942"/>
              <a:ext cx="2571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Drawing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5E85F7-0942-4897-BB8B-3824C23EE7FA}"/>
                </a:ext>
              </a:extLst>
            </p:cNvPr>
            <p:cNvSpPr txBox="1"/>
            <p:nvPr/>
          </p:nvSpPr>
          <p:spPr>
            <a:xfrm>
              <a:off x="2157498" y="6096000"/>
              <a:ext cx="2571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Expensive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61CBEB-4F79-4738-ADE2-1BAC335554A2}"/>
                </a:ext>
              </a:extLst>
            </p:cNvPr>
            <p:cNvSpPr txBox="1"/>
            <p:nvPr/>
          </p:nvSpPr>
          <p:spPr>
            <a:xfrm>
              <a:off x="8210576" y="6096000"/>
              <a:ext cx="2571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Free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436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35A6-DE81-4D08-A333-B263311E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Molecular Visuals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8AC61-BB3F-4C02-AFCD-AB7C10A48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Obtained from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MolView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. A free molecular drawing software.</a:t>
            </a:r>
            <a:endParaRPr lang="en-US" baseline="30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7C8B0-F790-4A74-9598-FF8F38A28F2F}"/>
              </a:ext>
            </a:extLst>
          </p:cNvPr>
          <p:cNvSpPr/>
          <p:nvPr/>
        </p:nvSpPr>
        <p:spPr>
          <a:xfrm>
            <a:off x="638175" y="611868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A2B6E2-A214-4EF1-BE9C-CDE0951C78DC}"/>
              </a:ext>
            </a:extLst>
          </p:cNvPr>
          <p:cNvGrpSpPr/>
          <p:nvPr/>
        </p:nvGrpSpPr>
        <p:grpSpPr>
          <a:xfrm>
            <a:off x="3514215" y="3733800"/>
            <a:ext cx="5163570" cy="1349828"/>
            <a:chOff x="2010229" y="2697314"/>
            <a:chExt cx="9086395" cy="2438400"/>
          </a:xfrm>
        </p:grpSpPr>
        <p:pic>
          <p:nvPicPr>
            <p:cNvPr id="1032" name="Picture 8" descr="Changelog">
              <a:extLst>
                <a:ext uri="{FF2B5EF4-FFF2-40B4-BE49-F238E27FC236}">
                  <a16:creationId xmlns:a16="http://schemas.microsoft.com/office/drawing/2014/main" id="{4397999E-D0FE-4D06-8C19-48819073B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513" y="3184828"/>
              <a:ext cx="6002111" cy="146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hangelog">
              <a:extLst>
                <a:ext uri="{FF2B5EF4-FFF2-40B4-BE49-F238E27FC236}">
                  <a16:creationId xmlns:a16="http://schemas.microsoft.com/office/drawing/2014/main" id="{CDCCA5B7-33EE-4B34-AC77-EE710F58A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229" y="2697314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745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57FE-109E-4D97-9B28-68FCFB15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3 Step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941B0-945F-40F4-B826-83BA27D2F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0360" y="1690688"/>
            <a:ext cx="6491280" cy="42363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6769BB-351A-43FF-BE1C-07D793B375B6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7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57FE-109E-4D97-9B28-68FCFB15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Pumping – Peristaltic Pump</a:t>
            </a: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46153378-C9B6-4F0A-BBB7-161558CB8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59" y="1690688"/>
            <a:ext cx="6832887" cy="3798798"/>
          </a:xfrm>
          <a:prstGeom prst="rect">
            <a:avLst/>
          </a:prstGeom>
        </p:spPr>
      </p:pic>
      <p:pic>
        <p:nvPicPr>
          <p:cNvPr id="7" name="Picture 2" descr="Pumps | Dairy Processing Handbook">
            <a:extLst>
              <a:ext uri="{FF2B5EF4-FFF2-40B4-BE49-F238E27FC236}">
                <a16:creationId xmlns:a16="http://schemas.microsoft.com/office/drawing/2014/main" id="{F48959EE-3E61-4C8D-9871-B0E18ADF6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7" t="57348"/>
          <a:stretch/>
        </p:blipFill>
        <p:spPr bwMode="auto">
          <a:xfrm rot="5400000" flipH="1">
            <a:off x="1064569" y="2440863"/>
            <a:ext cx="3209926" cy="230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DEF24B-1C1D-48A1-8F43-7E14642FA860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FAA8F-CC7E-4B29-B36E-F03435DAB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0" y="5489486"/>
            <a:ext cx="1886407" cy="12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52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57FE-109E-4D97-9B28-68FCFB15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Separation – Field Flow Fractionation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C4F0F96-02BA-45AE-B3A8-7D113EB3C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2" y="1690688"/>
            <a:ext cx="9896475" cy="45777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99022D-3540-48AD-B908-230456737AF8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8732B-BEAE-4C1C-9518-7C7511F81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1" y="5489486"/>
            <a:ext cx="1886405" cy="12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84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57FE-109E-4D97-9B28-68FCFB15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Removal – </a:t>
            </a:r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Sequestration by electroplating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CE02B65D-2406-402C-8A1D-00545AF1C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0" y="2695575"/>
            <a:ext cx="10643720" cy="19840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FA63F3-02CE-421B-8209-D4E03ACA52B7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25CDB6-2054-47C6-83E6-19E420DFD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1" y="5489486"/>
            <a:ext cx="1886405" cy="12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56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B44B-DEC1-4E0A-B940-654242359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Removal Process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E69432-6D4B-4FD4-990F-7BCA7A43EEC1}"/>
              </a:ext>
            </a:extLst>
          </p:cNvPr>
          <p:cNvSpPr/>
          <p:nvPr/>
        </p:nvSpPr>
        <p:spPr>
          <a:xfrm>
            <a:off x="1200150" y="2814637"/>
            <a:ext cx="1458317" cy="141922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</a:t>
            </a:r>
            <a:r>
              <a:rPr lang="en-US" sz="2800" baseline="30000" dirty="0"/>
              <a:t>2+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514B50-3699-464C-B480-9AB3D4D3B93A}"/>
              </a:ext>
            </a:extLst>
          </p:cNvPr>
          <p:cNvSpPr/>
          <p:nvPr/>
        </p:nvSpPr>
        <p:spPr>
          <a:xfrm rot="951995">
            <a:off x="7206733" y="1785938"/>
            <a:ext cx="133350" cy="37385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97B7-AEF3-4C44-BEBF-25F303807460}"/>
              </a:ext>
            </a:extLst>
          </p:cNvPr>
          <p:cNvSpPr/>
          <p:nvPr/>
        </p:nvSpPr>
        <p:spPr>
          <a:xfrm rot="951995">
            <a:off x="7705164" y="1785938"/>
            <a:ext cx="133350" cy="37385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A97335-935A-437E-8CC2-20BAED539084}"/>
              </a:ext>
            </a:extLst>
          </p:cNvPr>
          <p:cNvSpPr/>
          <p:nvPr/>
        </p:nvSpPr>
        <p:spPr>
          <a:xfrm rot="951995">
            <a:off x="8233451" y="1785938"/>
            <a:ext cx="133350" cy="37385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9FF72B-3EAB-47E9-9FCA-ED9157252289}"/>
              </a:ext>
            </a:extLst>
          </p:cNvPr>
          <p:cNvSpPr/>
          <p:nvPr/>
        </p:nvSpPr>
        <p:spPr>
          <a:xfrm rot="951995">
            <a:off x="8731882" y="1785939"/>
            <a:ext cx="133350" cy="37385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DAA6C5-67E3-4023-B690-6E2F7E2FFE19}"/>
              </a:ext>
            </a:extLst>
          </p:cNvPr>
          <p:cNvSpPr/>
          <p:nvPr/>
        </p:nvSpPr>
        <p:spPr>
          <a:xfrm rot="951995">
            <a:off x="9260169" y="1785939"/>
            <a:ext cx="133350" cy="37385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DD81210-3C08-4980-85BF-9A0EF2A5FD5F}"/>
              </a:ext>
            </a:extLst>
          </p:cNvPr>
          <p:cNvSpPr/>
          <p:nvPr/>
        </p:nvSpPr>
        <p:spPr>
          <a:xfrm>
            <a:off x="3095625" y="3295650"/>
            <a:ext cx="3074303" cy="5334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5431C6-0F40-4C10-AC32-D2B4339AB1A3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978FF7-A565-4BA0-BB0D-202BB67EED46}"/>
              </a:ext>
            </a:extLst>
          </p:cNvPr>
          <p:cNvSpPr/>
          <p:nvPr/>
        </p:nvSpPr>
        <p:spPr>
          <a:xfrm>
            <a:off x="8274517" y="4595813"/>
            <a:ext cx="954268" cy="928687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r>
              <a:rPr lang="en-US" sz="2800" baseline="30000" dirty="0"/>
              <a:t>-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24B763-21CC-4108-89B7-67A4E1550410}"/>
              </a:ext>
            </a:extLst>
          </p:cNvPr>
          <p:cNvSpPr/>
          <p:nvPr/>
        </p:nvSpPr>
        <p:spPr>
          <a:xfrm>
            <a:off x="9091636" y="1705767"/>
            <a:ext cx="954268" cy="928687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r>
              <a:rPr lang="en-US" sz="2800" baseline="30000" dirty="0"/>
              <a:t>-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89FF83-D6F8-46A6-BD4E-8B685696DA97}"/>
              </a:ext>
            </a:extLst>
          </p:cNvPr>
          <p:cNvSpPr/>
          <p:nvPr/>
        </p:nvSpPr>
        <p:spPr>
          <a:xfrm>
            <a:off x="7092363" y="3021807"/>
            <a:ext cx="954268" cy="928687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r>
              <a:rPr lang="en-US" sz="2800" baseline="30000" dirty="0"/>
              <a:t>-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71575DA-E8A1-4388-A520-E6216340B0FC}"/>
              </a:ext>
            </a:extLst>
          </p:cNvPr>
          <p:cNvSpPr/>
          <p:nvPr/>
        </p:nvSpPr>
        <p:spPr>
          <a:xfrm>
            <a:off x="7066787" y="3027760"/>
            <a:ext cx="954268" cy="928687"/>
          </a:xfrm>
          <a:prstGeom prst="ellips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r>
              <a:rPr lang="en-US" sz="2800" baseline="30000" dirty="0"/>
              <a:t>-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6DACF8-E63E-4963-A96F-9AE18CBB3790}"/>
              </a:ext>
            </a:extLst>
          </p:cNvPr>
          <p:cNvSpPr/>
          <p:nvPr/>
        </p:nvSpPr>
        <p:spPr>
          <a:xfrm>
            <a:off x="6880518" y="2814637"/>
            <a:ext cx="1458317" cy="14192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</a:t>
            </a:r>
            <a:r>
              <a:rPr lang="en-US" sz="2800" baseline="-25000" dirty="0"/>
              <a:t>(s)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9EAA31-EE57-43EC-947E-02BCD01350E7}"/>
              </a:ext>
            </a:extLst>
          </p:cNvPr>
          <p:cNvSpPr/>
          <p:nvPr/>
        </p:nvSpPr>
        <p:spPr>
          <a:xfrm>
            <a:off x="6888715" y="2814637"/>
            <a:ext cx="1458317" cy="141922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</a:t>
            </a:r>
            <a:r>
              <a:rPr lang="en-US" sz="2800" baseline="30000" dirty="0"/>
              <a:t>2+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7EA6FE-D27C-4CEB-89D4-93965DC78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0" y="5489486"/>
            <a:ext cx="1886407" cy="12311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A08482-F17A-42B2-A9A2-6A584B691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1" y="5489486"/>
            <a:ext cx="1886405" cy="12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16133 0.197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98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09427 -0.222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-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47839 -0.2784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19" y="-1393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0.50703 0.097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2" y="486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6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4651 -0.0138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55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27" grpId="0" animBg="1"/>
      <p:bldP spid="27" grpId="1" animBg="1"/>
      <p:bldP spid="28" grpId="0" animBg="1"/>
      <p:bldP spid="28" grpId="1" animBg="1"/>
      <p:bldP spid="5" grpId="0" animBg="1"/>
      <p:bldP spid="5" grpId="1" animBg="1"/>
      <p:bldP spid="12" grpId="0" animBg="1"/>
      <p:bldP spid="12" grpId="1" animBg="1"/>
      <p:bldP spid="12" grpId="2" animBg="1"/>
      <p:bldP spid="12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57FE-109E-4D97-9B28-68FCFB15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Current Sequestration Device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C858E-1E13-444D-989F-D87AFD8D996C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4F60F-E3C9-4081-9CAD-EBF73E0E5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44" y="2159640"/>
            <a:ext cx="5102144" cy="3250559"/>
          </a:xfrm>
          <a:prstGeom prst="rect">
            <a:avLst/>
          </a:prstGeom>
        </p:spPr>
      </p:pic>
      <p:pic>
        <p:nvPicPr>
          <p:cNvPr id="5" name="Sequestration Cube Animation">
            <a:hlinkClick r:id="" action="ppaction://media"/>
            <a:extLst>
              <a:ext uri="{FF2B5EF4-FFF2-40B4-BE49-F238E27FC236}">
                <a16:creationId xmlns:a16="http://schemas.microsoft.com/office/drawing/2014/main" id="{2617B54F-45CD-4EFA-BD3F-66A16A1699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8738" y="2159640"/>
            <a:ext cx="6116718" cy="3256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737D5-8EBB-46CA-AD09-A7A1E4C72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0" y="5489486"/>
            <a:ext cx="1886407" cy="1231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2F1D8F-3D2D-4DC3-A05D-4E93D72C3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1" y="5489486"/>
            <a:ext cx="1886405" cy="12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657ED-06C4-4E69-935E-444E43F0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Herringbone Passive Mixing</a:t>
            </a:r>
          </a:p>
        </p:txBody>
      </p:sp>
      <p:pic>
        <p:nvPicPr>
          <p:cNvPr id="2052" name="Picture 4" descr="Staggered herringbone mixer (SHM). ( A ) Schematic diagram of... | Download  Scientific Diagram">
            <a:extLst>
              <a:ext uri="{FF2B5EF4-FFF2-40B4-BE49-F238E27FC236}">
                <a16:creationId xmlns:a16="http://schemas.microsoft.com/office/drawing/2014/main" id="{8F482F28-9C6B-46D8-A874-99A724DE7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690688"/>
            <a:ext cx="7600950" cy="448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B5186D-53D9-46CC-8B59-71777E3D618F}"/>
              </a:ext>
            </a:extLst>
          </p:cNvPr>
          <p:cNvSpPr txBox="1"/>
          <p:nvPr/>
        </p:nvSpPr>
        <p:spPr>
          <a:xfrm>
            <a:off x="2295525" y="6289873"/>
            <a:ext cx="8096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11111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Illustration from “Chaotic Mixer for Microchannels” by </a:t>
            </a:r>
            <a:r>
              <a:rPr lang="en-US" sz="1400" b="0" i="0" dirty="0" err="1">
                <a:solidFill>
                  <a:srgbClr val="11111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Stroock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Abraham et al. 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6443A9-8E97-463B-ACB3-BA74DF0CC930}"/>
              </a:ext>
            </a:extLst>
          </p:cNvPr>
          <p:cNvSpPr/>
          <p:nvPr/>
        </p:nvSpPr>
        <p:spPr>
          <a:xfrm>
            <a:off x="638175" y="619125"/>
            <a:ext cx="85726" cy="7143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DBAC7C-ED4D-44FF-8C9A-AAB674D9F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0" y="5489486"/>
            <a:ext cx="1886407" cy="1231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D402D1-E501-4F73-A9EE-CBF9EDA97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71" y="5489486"/>
            <a:ext cx="1886405" cy="12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77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824</Words>
  <Application>Microsoft Office PowerPoint</Application>
  <PresentationFormat>Widescreen</PresentationFormat>
  <Paragraphs>114</Paragraphs>
  <Slides>22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Helvetica</vt:lpstr>
      <vt:lpstr>Open Sans Subset</vt:lpstr>
      <vt:lpstr>Segoe UI</vt:lpstr>
      <vt:lpstr>Source Sans Pro Web</vt:lpstr>
      <vt:lpstr>Office Theme</vt:lpstr>
      <vt:lpstr>Mercury For Dinner?</vt:lpstr>
      <vt:lpstr>Inspiration</vt:lpstr>
      <vt:lpstr>3 Step Process</vt:lpstr>
      <vt:lpstr>Pumping – Peristaltic Pump</vt:lpstr>
      <vt:lpstr>Separation – Field Flow Fractionation</vt:lpstr>
      <vt:lpstr>Removal – Sequestration by electroplating</vt:lpstr>
      <vt:lpstr>Removal Process</vt:lpstr>
      <vt:lpstr>Current Sequestration Device</vt:lpstr>
      <vt:lpstr>Herringbone Passive Mixing</vt:lpstr>
      <vt:lpstr>Overview</vt:lpstr>
      <vt:lpstr>The Future – Adding Solar Panel</vt:lpstr>
      <vt:lpstr>The Future – Testing</vt:lpstr>
      <vt:lpstr>Acknowledgements </vt:lpstr>
      <vt:lpstr>Resources</vt:lpstr>
      <vt:lpstr>Presentation Uploaded To My Website</vt:lpstr>
      <vt:lpstr>Questions, Thoughts, Ideas?</vt:lpstr>
      <vt:lpstr>Gold vs. Mercury</vt:lpstr>
      <vt:lpstr>Standard Reduction Potentials</vt:lpstr>
      <vt:lpstr>Alternatives</vt:lpstr>
      <vt:lpstr>Priority Metals</vt:lpstr>
      <vt:lpstr>3D Modeling Software</vt:lpstr>
      <vt:lpstr>Molecular Visuals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Mercury For Dinner</dc:title>
  <dc:creator>Jacob Jensen</dc:creator>
  <cp:lastModifiedBy>Jacob Jensen</cp:lastModifiedBy>
  <cp:revision>3</cp:revision>
  <dcterms:created xsi:type="dcterms:W3CDTF">2021-10-30T22:36:40Z</dcterms:created>
  <dcterms:modified xsi:type="dcterms:W3CDTF">2021-11-03T20:41:41Z</dcterms:modified>
</cp:coreProperties>
</file>